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1"/>
  </p:handoutMasterIdLst>
  <p:sldIdLst>
    <p:sldId id="256" r:id="rId2"/>
    <p:sldId id="257" r:id="rId3"/>
    <p:sldId id="264" r:id="rId4"/>
    <p:sldId id="262" r:id="rId5"/>
    <p:sldId id="258" r:id="rId6"/>
    <p:sldId id="259" r:id="rId7"/>
    <p:sldId id="261" r:id="rId8"/>
    <p:sldId id="263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outline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84013-4921-D043-9A65-AD5B7229C18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A8F95-3D0E-FA4A-972C-2737166B4B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46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0B797ED7-E3C2-4EB1-B5E1-5A42C3A32607}" type="datetimeFigureOut">
              <a:rPr lang="en-US" smtClean="0"/>
              <a:pPr/>
              <a:t>4/17/13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4348BEA-7AF1-410A-93D5-6ED855E1E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vimeo.com/4433312" TargetMode="External"/><Relationship Id="rId3" Type="http://schemas.openxmlformats.org/officeDocument/2006/relationships/hyperlink" Target="http://vimeo.com/462927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4" Type="http://schemas.openxmlformats.org/officeDocument/2006/relationships/hyperlink" Target="http://www.privatehand.com/flash/element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ebelements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Atoms and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Matter Part 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5638800"/>
          </a:xfrm>
        </p:spPr>
        <p:txBody>
          <a:bodyPr>
            <a:normAutofit/>
          </a:bodyPr>
          <a:lstStyle/>
          <a:p>
            <a:r>
              <a:rPr lang="en-US" sz="4700" b="1" u="sng" dirty="0" smtClean="0"/>
              <a:t>Nucleus</a:t>
            </a:r>
            <a:r>
              <a:rPr lang="en-US" sz="4700" dirty="0" smtClean="0"/>
              <a:t>: Tiny center of an atom made up by protons and neutrons</a:t>
            </a:r>
          </a:p>
          <a:p>
            <a:endParaRPr lang="en-US" sz="4700" dirty="0" smtClean="0"/>
          </a:p>
          <a:p>
            <a:r>
              <a:rPr lang="en-US" sz="4700" b="1" u="sng" dirty="0" smtClean="0"/>
              <a:t>Proton</a:t>
            </a:r>
            <a:r>
              <a:rPr lang="en-US" sz="4700" dirty="0" smtClean="0"/>
              <a:t>: Subatomic particle with a positive charge</a:t>
            </a:r>
          </a:p>
          <a:p>
            <a:endParaRPr lang="en-US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Structure of an Atom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300" b="1" u="sng" dirty="0" smtClean="0"/>
              <a:t>Neutron</a:t>
            </a:r>
            <a:r>
              <a:rPr lang="en-US" sz="4300" dirty="0" smtClean="0"/>
              <a:t>: Subatomic particle with no charge</a:t>
            </a:r>
          </a:p>
          <a:p>
            <a:endParaRPr lang="en-US" sz="4300" dirty="0" smtClean="0"/>
          </a:p>
          <a:p>
            <a:r>
              <a:rPr lang="en-US" sz="4300" b="1" u="sng" dirty="0" smtClean="0"/>
              <a:t>Electron</a:t>
            </a:r>
            <a:r>
              <a:rPr lang="en-US" sz="4300" dirty="0" smtClean="0"/>
              <a:t>: Subatomic particle with a negative charge</a:t>
            </a:r>
          </a:p>
          <a:p>
            <a:pPr lvl="1"/>
            <a:r>
              <a:rPr lang="en-US" sz="4300" dirty="0" smtClean="0"/>
              <a:t>Surrounds the nucleus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Structure of an atom cont.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http://nasash.com/physics_thesaurus/wp-content/uploads/2008/06/a4at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64983"/>
            <a:ext cx="5257800" cy="5932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http://www.bitnip.com/images/stories/molecu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680192"/>
            <a:ext cx="2971800" cy="2177807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562600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Element</a:t>
            </a:r>
            <a:r>
              <a:rPr lang="en-US" sz="3200" dirty="0" smtClean="0"/>
              <a:t>: A substance made up of only one kind of atom</a:t>
            </a:r>
          </a:p>
          <a:p>
            <a:endParaRPr lang="en-US" sz="3200" dirty="0"/>
          </a:p>
          <a:p>
            <a:r>
              <a:rPr lang="en-US" sz="3200" b="1" u="sng" dirty="0" smtClean="0"/>
              <a:t>Atom</a:t>
            </a:r>
            <a:r>
              <a:rPr lang="en-US" sz="3200" dirty="0" smtClean="0"/>
              <a:t>: Smallest unit of an element that has all the properties of that element</a:t>
            </a:r>
          </a:p>
          <a:p>
            <a:endParaRPr lang="en-US" sz="3200" dirty="0"/>
          </a:p>
          <a:p>
            <a:r>
              <a:rPr lang="en-US" sz="3200" b="1" u="sng" dirty="0" smtClean="0"/>
              <a:t>Molecule</a:t>
            </a:r>
            <a:r>
              <a:rPr lang="en-US" sz="3200" dirty="0" smtClean="0"/>
              <a:t>: Formed when two or more atoms are linked together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792162"/>
          </a:xfrm>
        </p:spPr>
        <p:txBody>
          <a:bodyPr/>
          <a:lstStyle/>
          <a:p>
            <a:r>
              <a:rPr lang="en-US" dirty="0" smtClean="0"/>
              <a:t>Elements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Oxygen</a:t>
            </a:r>
          </a:p>
          <a:p>
            <a:r>
              <a:rPr lang="en-US" sz="4400" dirty="0" smtClean="0"/>
              <a:t>Sodium</a:t>
            </a:r>
          </a:p>
          <a:p>
            <a:r>
              <a:rPr lang="en-US" sz="4400" dirty="0" smtClean="0"/>
              <a:t>Aluminum</a:t>
            </a:r>
          </a:p>
          <a:p>
            <a:r>
              <a:rPr lang="en-US" sz="4400" dirty="0" smtClean="0"/>
              <a:t>Helium</a:t>
            </a:r>
          </a:p>
          <a:p>
            <a:r>
              <a:rPr lang="en-US" sz="4400" dirty="0" smtClean="0"/>
              <a:t>Chlorine</a:t>
            </a:r>
          </a:p>
          <a:p>
            <a:r>
              <a:rPr lang="en-US" sz="4400" dirty="0" smtClean="0"/>
              <a:t>Iron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Elements</a:t>
            </a:r>
            <a:endParaRPr lang="en-US" b="1" dirty="0"/>
          </a:p>
        </p:txBody>
      </p:sp>
      <p:sp>
        <p:nvSpPr>
          <p:cNvPr id="4" name="Left Arrow 3">
            <a:hlinkClick r:id="rId2"/>
          </p:cNvPr>
          <p:cNvSpPr/>
          <p:nvPr/>
        </p:nvSpPr>
        <p:spPr>
          <a:xfrm>
            <a:off x="3124200" y="1524000"/>
            <a:ext cx="1447800" cy="7620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>
            <a:hlinkClick r:id="rId3"/>
          </p:cNvPr>
          <p:cNvSpPr/>
          <p:nvPr/>
        </p:nvSpPr>
        <p:spPr>
          <a:xfrm>
            <a:off x="7086600" y="228600"/>
            <a:ext cx="1600200" cy="838200"/>
          </a:xfrm>
          <a:prstGeom prst="lef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01000" y="5257800"/>
            <a:ext cx="99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arrows to play short video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http://metempyrion.org/img/periodic_table_800x554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133600"/>
            <a:ext cx="6629400" cy="45908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r>
              <a:rPr lang="en-US" b="1" dirty="0" smtClean="0"/>
              <a:t>Periodic Table</a:t>
            </a:r>
            <a:r>
              <a:rPr lang="en-US" dirty="0" smtClean="0"/>
              <a:t>: The table of elements in order of increasing atomic number; grouped by similar properties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305800" cy="990600"/>
          </a:xfrm>
        </p:spPr>
        <p:txBody>
          <a:bodyPr/>
          <a:lstStyle/>
          <a:p>
            <a:r>
              <a:rPr lang="en-US" dirty="0" smtClean="0"/>
              <a:t>Periodic Table</a:t>
            </a:r>
            <a:endParaRPr lang="en-US" dirty="0"/>
          </a:p>
        </p:txBody>
      </p:sp>
      <p:sp>
        <p:nvSpPr>
          <p:cNvPr id="5" name="Rounded Rectangle 4">
            <a:hlinkClick r:id="rId4"/>
          </p:cNvPr>
          <p:cNvSpPr/>
          <p:nvPr/>
        </p:nvSpPr>
        <p:spPr>
          <a:xfrm>
            <a:off x="457200" y="4419600"/>
            <a:ext cx="1143000" cy="609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45720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Listen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457200"/>
            <a:ext cx="8458200" cy="3352799"/>
          </a:xfrm>
        </p:spPr>
        <p:txBody>
          <a:bodyPr>
            <a:normAutofit lnSpcReduction="10000"/>
          </a:bodyPr>
          <a:lstStyle/>
          <a:p>
            <a:r>
              <a:rPr lang="en-US" sz="3400" b="1" u="sng" dirty="0" smtClean="0"/>
              <a:t>Atomic Number</a:t>
            </a:r>
            <a:r>
              <a:rPr lang="en-US" sz="3400" dirty="0" smtClean="0"/>
              <a:t>: Number of Protons in one atom</a:t>
            </a:r>
          </a:p>
          <a:p>
            <a:endParaRPr lang="en-US" sz="3400" dirty="0" smtClean="0"/>
          </a:p>
          <a:p>
            <a:pPr lvl="1"/>
            <a:r>
              <a:rPr lang="en-US" sz="3400" dirty="0" smtClean="0"/>
              <a:t>Example: </a:t>
            </a:r>
          </a:p>
          <a:p>
            <a:pPr lvl="2"/>
            <a:r>
              <a:rPr lang="en-US" sz="3400" dirty="0" smtClean="0"/>
              <a:t>Oxygen has 8</a:t>
            </a:r>
          </a:p>
          <a:p>
            <a:pPr lvl="2"/>
            <a:r>
              <a:rPr lang="en-US" sz="3400" dirty="0" smtClean="0"/>
              <a:t>Hydrogen has 1</a:t>
            </a:r>
          </a:p>
        </p:txBody>
      </p:sp>
      <p:sp>
        <p:nvSpPr>
          <p:cNvPr id="4" name="Rectangle 3"/>
          <p:cNvSpPr/>
          <p:nvPr/>
        </p:nvSpPr>
        <p:spPr>
          <a:xfrm>
            <a:off x="1752600" y="3962400"/>
            <a:ext cx="1295400" cy="1752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4038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44958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K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Potassium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90800" y="4191000"/>
            <a:ext cx="1600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90800" y="4876800"/>
            <a:ext cx="1600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0" y="55626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67200" y="3962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Atomic Number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43400" y="45720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Chemical Symbol</a:t>
            </a:r>
            <a:r>
              <a:rPr lang="en-US" dirty="0" smtClean="0"/>
              <a:t>: Abbreviation of element name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343400" y="5486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Element Name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b="1" u="sng" dirty="0" smtClean="0"/>
              <a:t>Compounds</a:t>
            </a:r>
            <a:r>
              <a:rPr lang="en-US" sz="3000" dirty="0" smtClean="0"/>
              <a:t>: A substance made of the atoms of two or more elements</a:t>
            </a:r>
          </a:p>
          <a:p>
            <a:pPr lvl="1"/>
            <a:endParaRPr lang="en-US" sz="3000" dirty="0" smtClean="0"/>
          </a:p>
          <a:p>
            <a:pPr lvl="1"/>
            <a:r>
              <a:rPr lang="en-US" sz="3000" dirty="0" smtClean="0"/>
              <a:t>Water is one of the most common compounds (Hydrogen and Oxygen Atoms)</a:t>
            </a: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r>
              <a:rPr lang="en-US" dirty="0" smtClean="0"/>
              <a:t>Compounds</a:t>
            </a:r>
            <a:endParaRPr lang="en-US" dirty="0"/>
          </a:p>
        </p:txBody>
      </p:sp>
      <p:pic>
        <p:nvPicPr>
          <p:cNvPr id="63490" name="Picture 2" descr="http://img.alibaba.com/photo/11824800/PVC_Comp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114800"/>
            <a:ext cx="2390775" cy="2711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</TotalTime>
  <Words>188</Words>
  <Application>Microsoft Macintosh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Atoms and Elements</vt:lpstr>
      <vt:lpstr>Structure of an Atom</vt:lpstr>
      <vt:lpstr>Structure of an atom cont.</vt:lpstr>
      <vt:lpstr>PowerPoint Presentation</vt:lpstr>
      <vt:lpstr>Elements</vt:lpstr>
      <vt:lpstr>Common Elements</vt:lpstr>
      <vt:lpstr>Periodic Table</vt:lpstr>
      <vt:lpstr>PowerPoint Presentation</vt:lpstr>
      <vt:lpstr>Compounds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 and Elements</dc:title>
  <dc:creator>My PC</dc:creator>
  <cp:lastModifiedBy>WPS User</cp:lastModifiedBy>
  <cp:revision>19</cp:revision>
  <cp:lastPrinted>2010-04-15T19:02:10Z</cp:lastPrinted>
  <dcterms:created xsi:type="dcterms:W3CDTF">2012-04-12T16:43:36Z</dcterms:created>
  <dcterms:modified xsi:type="dcterms:W3CDTF">2013-04-17T19:36:37Z</dcterms:modified>
</cp:coreProperties>
</file>